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3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87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6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62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8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3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5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3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17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59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8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8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06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FAF2-858E-4B36-95CD-7CBFC8A9C3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F5B18B-1F16-48CA-B05F-098A9C37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5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583" cy="255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0800" y="130629"/>
            <a:ext cx="7407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«Большелеушинская средняя общеобразовательная школа»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2383" y="2049645"/>
            <a:ext cx="918450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Доклад:</a:t>
            </a:r>
          </a:p>
          <a:p>
            <a:pPr algn="ctr"/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«Готовность младших 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</a:p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 в основной школе»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26331" y="5384433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«Большелеушинская СОШ»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Плесовских Александра Сергеевна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7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18" y="0"/>
            <a:ext cx="6096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окошком листопад,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Пролетело лето.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школе ждут ребят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предметы.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новая страница,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программы.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нелегко учиться,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помогут мамы.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толстой стопкой книг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Сняв в почтеньи шляпу,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примерный ученик,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 школу папа.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Твердо встанут у руля,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Поведут к победам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 учителя.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rgbClr val="233A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ними страх неведом!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15" y="1374126"/>
            <a:ext cx="6931343" cy="35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2080" y="3108960"/>
            <a:ext cx="3309257" cy="228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усвоение программного материала начальной школы.</a:t>
            </a:r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202" y="372179"/>
            <a:ext cx="10881151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условиям. 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8092" y="1380700"/>
            <a:ext cx="6690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отовность к обучению в средней школе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361509" y="1903920"/>
            <a:ext cx="1349828" cy="89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18663" y="1903920"/>
            <a:ext cx="1293223" cy="85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88035" y="3108960"/>
            <a:ext cx="3309257" cy="228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ученика самостоятельно работать, осмысливать материал, самому добывать знания из разных источников. </a:t>
            </a:r>
          </a:p>
        </p:txBody>
      </p:sp>
      <p:pic>
        <p:nvPicPr>
          <p:cNvPr id="2050" name="Picture 2" descr="Педагогический конфликт: как учителю вести себя с учеником — Я Учит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95" y="4777234"/>
            <a:ext cx="3780699" cy="18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3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стижения учеников - gmyzina-veli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14" y="3136350"/>
            <a:ext cx="1867293" cy="30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4694" y="437199"/>
            <a:ext cx="893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готовности к обучению в основной школе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672228" y="960419"/>
            <a:ext cx="1349828" cy="89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6700907" y="960419"/>
            <a:ext cx="1293223" cy="85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90857" y="2098385"/>
            <a:ext cx="3309257" cy="228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 обучающихся желания и основ умения учиться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0364" y="2098385"/>
            <a:ext cx="3309257" cy="2281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освоения основных культурных предметных средств/способов действия необходимых для продолжения обучения в основной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0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021" y="493557"/>
            <a:ext cx="48117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учиться </a:t>
            </a:r>
            <a:endParaRPr lang="ru-RU" sz="4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843" y="1540725"/>
            <a:ext cx="369927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характеристика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убъекта учения, способного к самостоятельному выходу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пределы собственной компетентности для поиска способов действия в новых ситуациях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чеба в три смены грозит школе №42, если ученики не перейдут в нову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26" y="1150317"/>
            <a:ext cx="5744826" cy="38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5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568" y="222460"/>
            <a:ext cx="9320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Умения, важные для успешности в 5-м классе: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14" y="99802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слушать учителя;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выделять главную мысль сообщения;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связно пересказывать содержание текста;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отвечать на вопросы к тексту;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ставить вопросы к тексту;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делать содержательные выводы на основе полученной информации;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 выражать свою мысль;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привлекать дополнительные источники информации, пользоваться 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литературой (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словарями, энциклопедиями и пр.);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адекватно оценивать результаты собственной работы.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Detki.co.il - Все о детях в Израиле - Прилежные или креативные: какие  ученики более успешны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51" y="2431362"/>
            <a:ext cx="3615236" cy="20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7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120" y="119632"/>
            <a:ext cx="11063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начальной и средней школы: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121" y="1089369"/>
            <a:ext cx="531424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будущими пятиклассниками.</a:t>
            </a:r>
          </a:p>
          <a:p>
            <a:pPr marL="514350" indent="-514350">
              <a:buAutoNum type="arabicPeriod"/>
            </a:pP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уроков, открытых мероприятий, родительских собраний.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уроков.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родителями, проведение родительского собрания.</a:t>
            </a:r>
          </a:p>
        </p:txBody>
      </p:sp>
      <p:pic>
        <p:nvPicPr>
          <p:cNvPr id="5122" name="Picture 2" descr="Школа или жизнь? Учим уроки за шестой класс | Вести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52" y="2926080"/>
            <a:ext cx="6288567" cy="33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6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222" y="260646"/>
            <a:ext cx="8821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800" b="1" i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— это мастерская, где формируется мысль подрастающего поколения, надо крепко держать ее в руках, если не хочешь выпустить из рук будущее»</a:t>
            </a:r>
            <a:br>
              <a:rPr lang="ru-RU" sz="2800" b="1" i="1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Барбюс</a:t>
            </a:r>
            <a:endParaRPr lang="ru-RU" sz="2800" b="1" i="1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Школа будущего первокласс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0" y="2185125"/>
            <a:ext cx="8422368" cy="42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3124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232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</cp:revision>
  <dcterms:created xsi:type="dcterms:W3CDTF">2023-01-16T12:28:02Z</dcterms:created>
  <dcterms:modified xsi:type="dcterms:W3CDTF">2023-01-16T13:17:19Z</dcterms:modified>
</cp:coreProperties>
</file>